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132F59-92C5-43FD-BFAD-11CE5BEB2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FED9CD-6B61-453B-BF8A-19FF1CEBF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BEAC30-9FB4-4A65-9C54-17CC51EC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092282-DB42-4128-B5E5-4F95E143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EA20E1-DFC4-4A04-8326-49295CC32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73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3FD03-F516-4299-AD8A-2EAF685F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F607D-7BB0-41D0-BABA-BF0AB883E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10A230-A4EE-4EEB-A0B7-3C9F471BE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37A94F-0C62-46F5-A581-8684421A7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242998-3289-4C99-B251-223C41901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47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97A925D-075A-4A58-A665-4B6259F8E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5DD46A-82B8-4E2F-BCE9-A7E720C3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39868C-D8E0-4AF6-A25F-21E64F9B3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F9EA74-33EB-4CAB-95A7-29855B295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A10F73-C910-4FB6-9592-1249C002E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86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DC85DA-E88E-4DE1-AA9B-EC5BF9B8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C95FCA-E0F3-4E0F-B74E-2D807F3C0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698C9D-09C6-4CE7-A0FB-DEA3D8CD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E0F8DE-3F89-42DB-92EB-2C52E6349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AA88D8-3F23-45A0-8C48-7BFC51D7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65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7F120F-DBC3-4BE9-92C0-A487470F5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64912C-C8EB-4918-BCC4-F5A12DED8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AD8C68-E073-4E8C-9600-A1F54625F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ABE048-30A9-4923-8FF9-2B53DB2A3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AD0158-BE0C-49EE-913E-B234D7C50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47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6BD27-61C9-4056-A9C2-BFA9CB345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6C366F-9502-48C9-B938-417EAFBE35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BA623D-B5D7-4E6C-9817-A04716686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988FA8-DCE9-4403-AAE6-B4838010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FFCD22-A461-43B0-BE76-AFBA6F8C3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D3BBDC-C239-41E7-AE90-F8ADFEC6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90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E5391C-50BB-491D-8420-EE3375E4E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564340-9D8F-49F2-96AC-D4E2A27D2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132D172-3B7A-48C5-85A1-40A1BD815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3F1390-041B-4910-8C29-574DDB92D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E119B7-BA22-4FA2-A4CB-10497BEBD7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BB8729-2B0F-4C2D-9805-2C5FCF8FB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31014FD-C408-4F8B-8D83-261E7910F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51B223-4DD2-4ACD-8F0F-03662684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4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BFE40-9E7E-4F62-9B1D-DE33A9A9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0FE9A5-4D93-406E-B121-B851B7272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106F35D-6BBA-4BBE-9177-7C23CFDE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6E8052-C327-4E46-9C0C-F3AAB9870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2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CC08629-88B5-4F31-ABF0-3249E80A6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9564B1-D880-4E22-937E-6B84012C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D53514-8E8E-4E04-A603-59152E97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55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31F4D6-5570-4653-A274-C628CA920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1A9B80-6E77-47ED-BA18-71E4AF2B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A03B7FE-F123-4178-886D-0D998A310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5F8531-BF24-411C-A5DE-550B2FC6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166A9B-FA01-4A28-B325-632E865C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12CAD5-18BD-4B83-826E-D906BC0B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89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D5C0E-F4CC-4EEF-825E-0D651D4F5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F795CA-A09C-4A4A-8983-50F58922F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14E06E-7C8D-4AE5-8C4E-B63071B25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5A9894-BC15-4817-83E1-0B4E9B998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692DEE-E304-4E38-A049-5E094E103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FD45D4-DB3E-4186-8267-F5D667FF0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81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D5C020A-5A23-40DE-860C-4A5670500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AA5DDF-1B79-4D77-9772-DB88F1A52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A30E00-376D-49D4-B0DE-208A857B3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8A2A-436A-4ED2-AF08-F8C84F1BDD9D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9E4029-39D3-4B72-80E8-870FCCA2B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B70B37-7BE0-44F1-8689-F2DC461EB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353BA-ECDE-442E-AEB7-4E9A0C532C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06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3D6DA83F-EB77-438D-9EFB-99C984F4C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4112" y="910118"/>
            <a:ext cx="7343775" cy="3114675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有床義歯学会（</a:t>
            </a:r>
            <a: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JPDA</a:t>
            </a: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第〇〇回学術大会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利益相反（ＣＯＩ）開示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年　　月　　日</a:t>
            </a: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700" dirty="0"/>
              <a:t>　　　　　　　　　　　　　　　　　</a:t>
            </a: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D4462CB5-E285-4A45-9580-BB633B62E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287" y="4320068"/>
            <a:ext cx="7591425" cy="1495425"/>
          </a:xfrm>
        </p:spPr>
        <p:txBody>
          <a:bodyPr anchor="ctr">
            <a:norm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本演題に関して、発表者の開示すべき</a:t>
            </a:r>
            <a:endParaRPr lang="en-US" altLang="ja-JP" sz="2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利益相反状態はありません。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884B12-87BF-40F7-B524-51DE958E6098}"/>
              </a:ext>
            </a:extLst>
          </p:cNvPr>
          <p:cNvSpPr txBox="1"/>
          <p:nvPr/>
        </p:nvSpPr>
        <p:spPr>
          <a:xfrm>
            <a:off x="3866680" y="3303108"/>
            <a:ext cx="52159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392830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885F46-B2D9-47D4-9369-8135DDC83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477" y="880957"/>
            <a:ext cx="7476186" cy="2086378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有床義歯学会（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JPDA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第〇〇回学術大会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13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利益相反（ＣＯＩ）開示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年　　月　　日</a:t>
            </a:r>
            <a:br>
              <a:rPr lang="en-US" altLang="ja-JP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br>
              <a:rPr lang="en-US" altLang="ja-JP" sz="13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lang="ja-JP" altLang="en-US" sz="22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サブタイトル 4">
            <a:extLst>
              <a:ext uri="{FF2B5EF4-FFF2-40B4-BE49-F238E27FC236}">
                <a16:creationId xmlns:a16="http://schemas.microsoft.com/office/drawing/2014/main" id="{A3B8D09F-4089-489D-A9DB-880CF34C7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4409" y="3862283"/>
            <a:ext cx="7389254" cy="2091677"/>
          </a:xfrm>
          <a:ln>
            <a:solidFill>
              <a:schemeClr val="tx1"/>
            </a:solidFill>
          </a:ln>
        </p:spPr>
        <p:txBody>
          <a:bodyPr vert="horz" lIns="91440" tIns="108000" rIns="91440" bIns="45720" rtlCol="0">
            <a:normAutofit/>
          </a:bodyPr>
          <a:lstStyle/>
          <a:p>
            <a:pPr algn="l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・該当者氏名：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・該当事項：企業・組織や団体名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C1A726-E6F3-49F4-914C-EF40CAABDA69}"/>
              </a:ext>
            </a:extLst>
          </p:cNvPr>
          <p:cNvSpPr txBox="1"/>
          <p:nvPr/>
        </p:nvSpPr>
        <p:spPr>
          <a:xfrm>
            <a:off x="2520105" y="2967335"/>
            <a:ext cx="7286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本演題に関して、発表者の開示すべき</a:t>
            </a:r>
            <a:endParaRPr lang="en-US" altLang="ja-JP" sz="2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利益相反状態は下記の通りです。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73E89F-3C7D-4C69-9DB5-967FCFE57CC7}"/>
              </a:ext>
            </a:extLst>
          </p:cNvPr>
          <p:cNvSpPr txBox="1"/>
          <p:nvPr/>
        </p:nvSpPr>
        <p:spPr>
          <a:xfrm>
            <a:off x="4329990" y="2381362"/>
            <a:ext cx="421139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1873884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有床義歯学会（JPDA） 第〇〇回学術大会  利益相反（ＣＯＩ）開示 　　年　　月　　日  　　　　　　　　　　　　　　　　　</vt:lpstr>
      <vt:lpstr>有床義歯学会（JPDA） 第〇〇回学術大会  利益相反（ＣＯＩ）開示 　　年　　月　　日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有床義歯学会（JPDA） 第〇〇回学術大会  利益相反（ＣＯＩ）開示 　　年　　月　　日  　　　　　　　　　　　　　　　　　</dc:title>
  <dc:creator>Takeshi Higuchi</dc:creator>
  <cp:lastModifiedBy>Takeshi Higuchi</cp:lastModifiedBy>
  <cp:revision>1</cp:revision>
  <dcterms:created xsi:type="dcterms:W3CDTF">2020-10-05T00:48:48Z</dcterms:created>
  <dcterms:modified xsi:type="dcterms:W3CDTF">2020-10-05T00:50:01Z</dcterms:modified>
</cp:coreProperties>
</file>