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94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73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71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24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91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60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15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22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60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97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DE6B1-3898-4341-A79F-55BADB03E30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DF7D8-16CA-407E-AB54-E46C0B798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2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7DDF72E3-B0EE-43E1-BFB9-FD9505E52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1019175"/>
            <a:ext cx="7343775" cy="311467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有床義歯学会（</a:t>
            </a:r>
            <a: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JPDA</a:t>
            </a: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第〇〇回学術大会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年　　月　　日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/>
              <a:t>　　　　　　　　　　　　　　　　　</a:t>
            </a: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5CFFABF1-4A00-489D-80C4-3A5CB5DF6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" y="4429125"/>
            <a:ext cx="7591425" cy="1495425"/>
          </a:xfrm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本演題に関して、発表者の開示すべき</a:t>
            </a:r>
            <a:endParaRPr lang="en-US" altLang="ja-JP" sz="2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利益相反状態はありません。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19E3A7-AB78-4340-B2AE-B38D4EB00312}"/>
              </a:ext>
            </a:extLst>
          </p:cNvPr>
          <p:cNvSpPr txBox="1"/>
          <p:nvPr/>
        </p:nvSpPr>
        <p:spPr>
          <a:xfrm>
            <a:off x="2366493" y="3412165"/>
            <a:ext cx="5215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101761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DF6942F-C58C-41CF-AC06-CF0086A24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347" y="857250"/>
            <a:ext cx="7476186" cy="2086378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有床義歯学会（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JPDA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第〇〇回学術大会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13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年　　月　　日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13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ja-JP" altLang="en-US" sz="22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サブタイトル 4">
            <a:extLst>
              <a:ext uri="{FF2B5EF4-FFF2-40B4-BE49-F238E27FC236}">
                <a16:creationId xmlns:a16="http://schemas.microsoft.com/office/drawing/2014/main" id="{0857D4F2-4007-4289-972D-15A52717C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7279" y="3838576"/>
            <a:ext cx="7389254" cy="2091677"/>
          </a:xfrm>
          <a:ln>
            <a:solidFill>
              <a:schemeClr val="tx1"/>
            </a:solidFill>
          </a:ln>
        </p:spPr>
        <p:txBody>
          <a:bodyPr vert="horz" lIns="91440" tIns="108000" rIns="91440" bIns="45720" rtlCol="0">
            <a:normAutofit/>
          </a:bodyPr>
          <a:lstStyle/>
          <a:p>
            <a:pPr algn="l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・該当者氏名：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・該当事項：企業・組織や団体名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122839-2D2B-4BCD-9799-C9619BF72745}"/>
              </a:ext>
            </a:extLst>
          </p:cNvPr>
          <p:cNvSpPr txBox="1"/>
          <p:nvPr/>
        </p:nvSpPr>
        <p:spPr>
          <a:xfrm>
            <a:off x="942975" y="2943628"/>
            <a:ext cx="728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本演題に関して、発表者の開示すべき</a:t>
            </a:r>
            <a:endParaRPr lang="en-US" altLang="ja-JP" sz="2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利益相反状態は下記の通りです。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5A3836-CB7E-457E-BE38-FC61D5034A49}"/>
              </a:ext>
            </a:extLst>
          </p:cNvPr>
          <p:cNvSpPr txBox="1"/>
          <p:nvPr/>
        </p:nvSpPr>
        <p:spPr>
          <a:xfrm>
            <a:off x="2752860" y="2357655"/>
            <a:ext cx="421139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929349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124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有床義歯学会（JPDA） 第〇〇回学術大会  利益相反（ＣＯＩ）開示 　　年　　月　　日  　　　　　　　　　　　　　　　　　</vt:lpstr>
      <vt:lpstr>有床義歯学会（JPDA） 第〇〇回学術大会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有床義歯学会（JPDA） 第〇〇回学術大会  利益相反（ＣＯＩ）開示 　　年　　月　　日  　　　　　　　　　　　　　　　　　</dc:title>
  <dc:creator>Takeshi Higuchi</dc:creator>
  <cp:lastModifiedBy>Takeshi Higuchi</cp:lastModifiedBy>
  <cp:revision>1</cp:revision>
  <dcterms:created xsi:type="dcterms:W3CDTF">2020-10-05T00:45:40Z</dcterms:created>
  <dcterms:modified xsi:type="dcterms:W3CDTF">2020-10-05T00:48:22Z</dcterms:modified>
</cp:coreProperties>
</file>